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2" r:id="rId6"/>
    <p:sldId id="261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12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790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077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439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313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506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803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51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256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039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379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E1A4F-84B0-4075-941C-245E85250EFE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57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Unit 1: Shall I put you through?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6762" y="1735952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Class: 18C1-NNA1</a:t>
            </a:r>
          </a:p>
          <a:p>
            <a:pPr marL="0" indent="0">
              <a:buNone/>
            </a:pPr>
            <a:r>
              <a:rPr lang="en-US" dirty="0"/>
              <a:t>Time: 12.30 – 14.00 every Wednesday</a:t>
            </a:r>
          </a:p>
          <a:p>
            <a:pPr marL="0" indent="0">
              <a:buNone/>
            </a:pPr>
            <a:r>
              <a:rPr lang="en-US" dirty="0"/>
              <a:t>Lecturer: Ms. Nguyen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Tu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Faculty of Foreign Languages</a:t>
            </a:r>
          </a:p>
          <a:p>
            <a:pPr marL="0" indent="0">
              <a:buNone/>
            </a:pPr>
            <a:r>
              <a:rPr lang="en-US" dirty="0"/>
              <a:t>Ly </a:t>
            </a:r>
            <a:r>
              <a:rPr lang="en-US" dirty="0" err="1"/>
              <a:t>Tu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College of Ho Chi Minh City</a:t>
            </a:r>
          </a:p>
        </p:txBody>
      </p:sp>
      <p:pic>
        <p:nvPicPr>
          <p:cNvPr id="102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6150" y="52252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416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starter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98617" y="1713865"/>
            <a:ext cx="8464732" cy="4725569"/>
          </a:xfrm>
          <a:prstGeom prst="rect">
            <a:avLst/>
          </a:prstGeom>
        </p:spPr>
      </p:pic>
      <p:pic>
        <p:nvPicPr>
          <p:cNvPr id="2050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0321" y="0"/>
            <a:ext cx="2011680" cy="201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3205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123" y="718457"/>
            <a:ext cx="11088528" cy="5355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828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623" y="104503"/>
            <a:ext cx="11130754" cy="49638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5029" y="5111885"/>
            <a:ext cx="8723811" cy="1776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723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787" y="91439"/>
            <a:ext cx="10426838" cy="46087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4958" y="4700209"/>
            <a:ext cx="9636035" cy="1974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7846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208" y="901344"/>
            <a:ext cx="9821091" cy="5109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8428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365125"/>
            <a:ext cx="10730185" cy="22474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311" y="2747508"/>
            <a:ext cx="10393332" cy="3914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89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253" y="365125"/>
            <a:ext cx="10356668" cy="10483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4145" y="1917065"/>
            <a:ext cx="10515600" cy="4891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212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b="1" u="sng" dirty="0"/>
          </a:p>
          <a:p>
            <a:endParaRPr lang="en-US" b="1" u="sng" dirty="0"/>
          </a:p>
          <a:p>
            <a:endParaRPr lang="en-US" b="1" u="sng" dirty="0"/>
          </a:p>
          <a:p>
            <a:endParaRPr lang="en-US" b="1" u="sng" dirty="0"/>
          </a:p>
          <a:p>
            <a:pPr marL="0" indent="0">
              <a:buNone/>
            </a:pPr>
            <a:r>
              <a:rPr lang="en-US" b="1" u="sng" dirty="0"/>
              <a:t>Homework:</a:t>
            </a:r>
            <a:r>
              <a:rPr lang="en-US" dirty="0"/>
              <a:t> After these two periods you have to read the tips in part 6 carefully, and do exercises in the part 7 at home.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310" y="461962"/>
            <a:ext cx="10616027" cy="3279296"/>
          </a:xfrm>
          <a:prstGeom prst="rect">
            <a:avLst/>
          </a:prstGeom>
        </p:spPr>
      </p:pic>
      <p:pic>
        <p:nvPicPr>
          <p:cNvPr id="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0321" y="0"/>
            <a:ext cx="2011680" cy="201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3345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68</Words>
  <Application>Microsoft Office PowerPoint</Application>
  <PresentationFormat>Widescreen</PresentationFormat>
  <Paragraphs>16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Unit 1: Shall I put you through?</vt:lpstr>
      <vt:lpstr>starter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1: Shall I put you through?</dc:title>
  <dc:creator>Admin</dc:creator>
  <cp:lastModifiedBy>Ha Nguyen</cp:lastModifiedBy>
  <cp:revision>6</cp:revision>
  <dcterms:created xsi:type="dcterms:W3CDTF">2020-03-27T13:41:19Z</dcterms:created>
  <dcterms:modified xsi:type="dcterms:W3CDTF">2020-03-28T02:44:41Z</dcterms:modified>
</cp:coreProperties>
</file>